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letter"/>
  <p:notesSz cx="7102475" cy="9388475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0000"/>
    <a:srgbClr val="FDFDFD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30" d="100"/>
          <a:sy n="130" d="100"/>
        </p:scale>
        <p:origin x="474" y="-19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EC5FE-8A38-4F76-9AEC-52242B73D912}" type="datetimeFigureOut">
              <a:rPr lang="es-MX" smtClean="0"/>
              <a:t>16/03/2016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F280-49F6-46B0-9A14-6535CD03DB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0834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EC5FE-8A38-4F76-9AEC-52242B73D912}" type="datetimeFigureOut">
              <a:rPr lang="es-MX" smtClean="0"/>
              <a:t>16/03/2016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F280-49F6-46B0-9A14-6535CD03DB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1537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EC5FE-8A38-4F76-9AEC-52242B73D912}" type="datetimeFigureOut">
              <a:rPr lang="es-MX" smtClean="0"/>
              <a:t>16/03/2016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F280-49F6-46B0-9A14-6535CD03DB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4792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EC5FE-8A38-4F76-9AEC-52242B73D912}" type="datetimeFigureOut">
              <a:rPr lang="es-MX" smtClean="0"/>
              <a:t>16/03/2016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F280-49F6-46B0-9A14-6535CD03DB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3490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EC5FE-8A38-4F76-9AEC-52242B73D912}" type="datetimeFigureOut">
              <a:rPr lang="es-MX" smtClean="0"/>
              <a:t>16/03/2016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F280-49F6-46B0-9A14-6535CD03DB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36325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EC5FE-8A38-4F76-9AEC-52242B73D912}" type="datetimeFigureOut">
              <a:rPr lang="es-MX" smtClean="0"/>
              <a:t>16/03/2016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F280-49F6-46B0-9A14-6535CD03DB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8360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EC5FE-8A38-4F76-9AEC-52242B73D912}" type="datetimeFigureOut">
              <a:rPr lang="es-MX" smtClean="0"/>
              <a:t>16/03/2016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F280-49F6-46B0-9A14-6535CD03DB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5782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EC5FE-8A38-4F76-9AEC-52242B73D912}" type="datetimeFigureOut">
              <a:rPr lang="es-MX" smtClean="0"/>
              <a:t>16/03/2016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F280-49F6-46B0-9A14-6535CD03DB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2228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EC5FE-8A38-4F76-9AEC-52242B73D912}" type="datetimeFigureOut">
              <a:rPr lang="es-MX" smtClean="0"/>
              <a:t>16/03/2016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F280-49F6-46B0-9A14-6535CD03DB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2043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EC5FE-8A38-4F76-9AEC-52242B73D912}" type="datetimeFigureOut">
              <a:rPr lang="es-MX" smtClean="0"/>
              <a:t>16/03/2016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F280-49F6-46B0-9A14-6535CD03DB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102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EC5FE-8A38-4F76-9AEC-52242B73D912}" type="datetimeFigureOut">
              <a:rPr lang="es-MX" smtClean="0"/>
              <a:t>16/03/2016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F280-49F6-46B0-9A14-6535CD03DB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1306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EC5FE-8A38-4F76-9AEC-52242B73D912}" type="datetimeFigureOut">
              <a:rPr lang="es-MX" smtClean="0"/>
              <a:t>16/03/2016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EF280-49F6-46B0-9A14-6535CD03DB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1275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mailto:ventas@jinsa.com.mx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207034" y="0"/>
            <a:ext cx="2136116" cy="9144000"/>
          </a:xfrm>
          <a:prstGeom prst="rect">
            <a:avLst/>
          </a:prstGeom>
          <a:solidFill>
            <a:srgbClr val="B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2343150" y="6667548"/>
            <a:ext cx="4320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JEC Instrumentación de Norte S.A. de C.V.</a:t>
            </a:r>
          </a:p>
          <a:p>
            <a:r>
              <a:rPr lang="es-MX" dirty="0" smtClean="0"/>
              <a:t>TEL (618) 814 0846</a:t>
            </a:r>
          </a:p>
          <a:p>
            <a:r>
              <a:rPr lang="es-MX" dirty="0" smtClean="0"/>
              <a:t>Email. </a:t>
            </a:r>
            <a:r>
              <a:rPr lang="es-MX" dirty="0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ventas@jinsa.com.mx</a:t>
            </a:r>
            <a:endParaRPr lang="es-MX" dirty="0" smtClean="0">
              <a:ln>
                <a:solidFill>
                  <a:srgbClr val="FF0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s-MX" dirty="0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Tel.618-814-0846</a:t>
            </a:r>
            <a:endParaRPr lang="es-MX" dirty="0" smtClean="0">
              <a:ln>
                <a:solidFill>
                  <a:srgbClr val="FF0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s-MX" dirty="0" smtClean="0"/>
              <a:t>Cel. (618) 218 3750</a:t>
            </a:r>
            <a:endParaRPr lang="es-MX" dirty="0"/>
          </a:p>
        </p:txBody>
      </p:sp>
      <p:sp>
        <p:nvSpPr>
          <p:cNvPr id="6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</p:spPr>
        <p:txBody>
          <a:bodyPr/>
          <a:lstStyle/>
          <a:p>
            <a:r>
              <a:rPr lang="es-MX" dirty="0" smtClean="0"/>
              <a:t>www.jinsa.com.mx</a:t>
            </a:r>
            <a:endParaRPr lang="es-MX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926" y="3058363"/>
            <a:ext cx="3027274" cy="302727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0548293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27</Words>
  <Application>Microsoft Office PowerPoint</Application>
  <PresentationFormat>Carta (216 x 279 mm)</PresentationFormat>
  <Paragraphs>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JEC Instrumentacion del Norte S.A. de C</dc:creator>
  <cp:lastModifiedBy>J3C</cp:lastModifiedBy>
  <cp:revision>3</cp:revision>
  <cp:lastPrinted>2015-07-17T23:19:25Z</cp:lastPrinted>
  <dcterms:created xsi:type="dcterms:W3CDTF">2015-07-17T23:14:29Z</dcterms:created>
  <dcterms:modified xsi:type="dcterms:W3CDTF">2016-03-16T15:39:20Z</dcterms:modified>
</cp:coreProperties>
</file>